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44" d="100"/>
          <a:sy n="44" d="100"/>
        </p:scale>
        <p:origin x="54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DE9F-CC14-40BC-8577-B4457215834D}" type="datetimeFigureOut">
              <a:rPr lang="en-AU" smtClean="0"/>
              <a:t>12/04/2019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BF98-CB9F-4B86-B33E-E4C38C0E06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9884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DE9F-CC14-40BC-8577-B4457215834D}" type="datetimeFigureOut">
              <a:rPr lang="en-AU" smtClean="0"/>
              <a:t>12/04/2019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BF98-CB9F-4B86-B33E-E4C38C0E06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3985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DE9F-CC14-40BC-8577-B4457215834D}" type="datetimeFigureOut">
              <a:rPr lang="en-AU" smtClean="0"/>
              <a:t>12/04/2019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BF98-CB9F-4B86-B33E-E4C38C0E06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245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DE9F-CC14-40BC-8577-B4457215834D}" type="datetimeFigureOut">
              <a:rPr lang="en-AU" smtClean="0"/>
              <a:t>12/04/2019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BF98-CB9F-4B86-B33E-E4C38C0E06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128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DE9F-CC14-40BC-8577-B4457215834D}" type="datetimeFigureOut">
              <a:rPr lang="en-AU" smtClean="0"/>
              <a:t>12/04/2019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BF98-CB9F-4B86-B33E-E4C38C0E06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0070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DE9F-CC14-40BC-8577-B4457215834D}" type="datetimeFigureOut">
              <a:rPr lang="en-AU" smtClean="0"/>
              <a:t>12/04/2019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BF98-CB9F-4B86-B33E-E4C38C0E06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260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DE9F-CC14-40BC-8577-B4457215834D}" type="datetimeFigureOut">
              <a:rPr lang="en-AU" smtClean="0"/>
              <a:t>12/04/2019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BF98-CB9F-4B86-B33E-E4C38C0E06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468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DE9F-CC14-40BC-8577-B4457215834D}" type="datetimeFigureOut">
              <a:rPr lang="en-AU" smtClean="0"/>
              <a:t>12/04/2019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BF98-CB9F-4B86-B33E-E4C38C0E06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630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DE9F-CC14-40BC-8577-B4457215834D}" type="datetimeFigureOut">
              <a:rPr lang="en-AU" smtClean="0"/>
              <a:t>12/04/2019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BF98-CB9F-4B86-B33E-E4C38C0E06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307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DE9F-CC14-40BC-8577-B4457215834D}" type="datetimeFigureOut">
              <a:rPr lang="en-AU" smtClean="0"/>
              <a:t>12/04/2019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BF98-CB9F-4B86-B33E-E4C38C0E06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33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BDE9F-CC14-40BC-8577-B4457215834D}" type="datetimeFigureOut">
              <a:rPr lang="en-AU" smtClean="0"/>
              <a:t>12/04/2019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8BF98-CB9F-4B86-B33E-E4C38C0E06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380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BDE9F-CC14-40BC-8577-B4457215834D}" type="datetimeFigureOut">
              <a:rPr lang="en-AU" smtClean="0"/>
              <a:t>12/04/2019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8BF98-CB9F-4B86-B33E-E4C38C0E06C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2090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657281"/>
              </p:ext>
            </p:extLst>
          </p:nvPr>
        </p:nvGraphicFramePr>
        <p:xfrm>
          <a:off x="217712" y="641881"/>
          <a:ext cx="11821888" cy="5739898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371602">
                  <a:extLst>
                    <a:ext uri="{9D8B030D-6E8A-4147-A177-3AD203B41FA5}">
                      <a16:colId xmlns:a16="http://schemas.microsoft.com/office/drawing/2014/main" val="2029078337"/>
                    </a:ext>
                  </a:extLst>
                </a:gridCol>
                <a:gridCol w="1375368">
                  <a:extLst>
                    <a:ext uri="{9D8B030D-6E8A-4147-A177-3AD203B41FA5}">
                      <a16:colId xmlns:a16="http://schemas.microsoft.com/office/drawing/2014/main" val="785729681"/>
                    </a:ext>
                  </a:extLst>
                </a:gridCol>
                <a:gridCol w="1365548">
                  <a:extLst>
                    <a:ext uri="{9D8B030D-6E8A-4147-A177-3AD203B41FA5}">
                      <a16:colId xmlns:a16="http://schemas.microsoft.com/office/drawing/2014/main" val="814368703"/>
                    </a:ext>
                  </a:extLst>
                </a:gridCol>
                <a:gridCol w="1444940">
                  <a:extLst>
                    <a:ext uri="{9D8B030D-6E8A-4147-A177-3AD203B41FA5}">
                      <a16:colId xmlns:a16="http://schemas.microsoft.com/office/drawing/2014/main" val="3334223970"/>
                    </a:ext>
                  </a:extLst>
                </a:gridCol>
                <a:gridCol w="1222642">
                  <a:extLst>
                    <a:ext uri="{9D8B030D-6E8A-4147-A177-3AD203B41FA5}">
                      <a16:colId xmlns:a16="http://schemas.microsoft.com/office/drawing/2014/main" val="4190032285"/>
                    </a:ext>
                  </a:extLst>
                </a:gridCol>
                <a:gridCol w="1302033">
                  <a:extLst>
                    <a:ext uri="{9D8B030D-6E8A-4147-A177-3AD203B41FA5}">
                      <a16:colId xmlns:a16="http://schemas.microsoft.com/office/drawing/2014/main" val="2621310128"/>
                    </a:ext>
                  </a:extLst>
                </a:gridCol>
                <a:gridCol w="1190885">
                  <a:extLst>
                    <a:ext uri="{9D8B030D-6E8A-4147-A177-3AD203B41FA5}">
                      <a16:colId xmlns:a16="http://schemas.microsoft.com/office/drawing/2014/main" val="3217235983"/>
                    </a:ext>
                  </a:extLst>
                </a:gridCol>
                <a:gridCol w="936795">
                  <a:extLst>
                    <a:ext uri="{9D8B030D-6E8A-4147-A177-3AD203B41FA5}">
                      <a16:colId xmlns:a16="http://schemas.microsoft.com/office/drawing/2014/main" val="2950378484"/>
                    </a:ext>
                  </a:extLst>
                </a:gridCol>
                <a:gridCol w="1612075">
                  <a:extLst>
                    <a:ext uri="{9D8B030D-6E8A-4147-A177-3AD203B41FA5}">
                      <a16:colId xmlns:a16="http://schemas.microsoft.com/office/drawing/2014/main" val="1846826010"/>
                    </a:ext>
                  </a:extLst>
                </a:gridCol>
              </a:tblGrid>
              <a:tr h="446690">
                <a:tc gridSpan="4"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OLD SCHEME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NEW SCHEME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488399"/>
                  </a:ext>
                </a:extLst>
              </a:tr>
              <a:tr h="661651">
                <a:tc rowSpan="8">
                  <a:txBody>
                    <a:bodyPr/>
                    <a:lstStyle/>
                    <a:p>
                      <a:pPr algn="ctr"/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medallion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Principal’s award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AP award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5 yellow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3 PBL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Bronze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Silver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Gold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medallion</a:t>
                      </a:r>
                    </a:p>
                    <a:p>
                      <a:pPr algn="ctr"/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648448"/>
                  </a:ext>
                </a:extLst>
              </a:tr>
              <a:tr h="661651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AP award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5 yellow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3 PBL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Bronze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547483"/>
                  </a:ext>
                </a:extLst>
              </a:tr>
              <a:tr h="661651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Principal’s award</a:t>
                      </a:r>
                    </a:p>
                    <a:p>
                      <a:pPr algn="ctr"/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AP award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5 yellow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3 PBL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Bronze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Silver</a:t>
                      </a:r>
                    </a:p>
                    <a:p>
                      <a:pPr algn="ctr"/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896560"/>
                  </a:ext>
                </a:extLst>
              </a:tr>
              <a:tr h="661651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AP award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5 yellow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3 PBL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Bronze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76255"/>
                  </a:ext>
                </a:extLst>
              </a:tr>
              <a:tr h="661651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Principal’s award</a:t>
                      </a:r>
                    </a:p>
                    <a:p>
                      <a:pPr algn="ctr"/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AP award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5 yellow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3 PBL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Bronze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Silver</a:t>
                      </a:r>
                    </a:p>
                    <a:p>
                      <a:pPr algn="ctr"/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Gold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214511"/>
                  </a:ext>
                </a:extLst>
              </a:tr>
              <a:tr h="661651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AP award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5 yellow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3 PBL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Bronze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503479"/>
                  </a:ext>
                </a:extLst>
              </a:tr>
              <a:tr h="661651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Principal’s award</a:t>
                      </a:r>
                    </a:p>
                    <a:p>
                      <a:pPr algn="ctr"/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AP award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5 yellow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3 PBL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Bronze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dirty="0" smtClean="0"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Silver</a:t>
                      </a:r>
                    </a:p>
                    <a:p>
                      <a:pPr algn="ctr"/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343142"/>
                  </a:ext>
                </a:extLst>
              </a:tr>
              <a:tr h="661651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AP award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5 yellow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3 PBL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>
                          <a:latin typeface="Century Gothic" panose="020B0502020202020204" pitchFamily="34" charset="0"/>
                        </a:rPr>
                        <a:t>Bronze</a:t>
                      </a:r>
                      <a:endParaRPr lang="en-AU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618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301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Widescreen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>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Rodricks</dc:creator>
  <cp:lastModifiedBy>Lisa Rodricks</cp:lastModifiedBy>
  <cp:revision>1</cp:revision>
  <dcterms:created xsi:type="dcterms:W3CDTF">2019-04-12T05:39:25Z</dcterms:created>
  <dcterms:modified xsi:type="dcterms:W3CDTF">2019-04-12T05:39:41Z</dcterms:modified>
</cp:coreProperties>
</file>